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5922" t="13106" r="13250" b="14062"/>
          <a:stretch>
            <a:fillRect/>
          </a:stretch>
        </p:blipFill>
        <p:spPr bwMode="auto">
          <a:xfrm>
            <a:off x="0" y="500042"/>
            <a:ext cx="9143999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42910" y="500042"/>
            <a:ext cx="5715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/>
              <a:t>2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6471" t="23437" r="14348" b="56055"/>
          <a:stretch>
            <a:fillRect/>
          </a:stretch>
        </p:blipFill>
        <p:spPr bwMode="auto">
          <a:xfrm>
            <a:off x="0" y="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16508" t="12890" r="14861" b="3125"/>
          <a:stretch>
            <a:fillRect/>
          </a:stretch>
        </p:blipFill>
        <p:spPr bwMode="auto">
          <a:xfrm>
            <a:off x="642910" y="1500175"/>
            <a:ext cx="7787540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6471" t="11719" r="13250" b="25781"/>
          <a:stretch>
            <a:fillRect/>
          </a:stretch>
        </p:blipFill>
        <p:spPr bwMode="auto">
          <a:xfrm>
            <a:off x="0" y="785794"/>
            <a:ext cx="9144064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7020" t="32226" r="14348" b="47266"/>
          <a:stretch>
            <a:fillRect/>
          </a:stretch>
        </p:blipFill>
        <p:spPr bwMode="auto">
          <a:xfrm>
            <a:off x="71406" y="214290"/>
            <a:ext cx="8929750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 l="16508" t="19726" r="14861" b="22656"/>
          <a:stretch>
            <a:fillRect/>
          </a:stretch>
        </p:blipFill>
        <p:spPr bwMode="auto">
          <a:xfrm>
            <a:off x="71406" y="1857364"/>
            <a:ext cx="8929718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16471" t="10742" r="14897" b="13086"/>
          <a:stretch>
            <a:fillRect/>
          </a:stretch>
        </p:blipFill>
        <p:spPr bwMode="auto">
          <a:xfrm>
            <a:off x="71406" y="0"/>
            <a:ext cx="8929750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16471" t="24414" r="13799" b="30664"/>
          <a:stretch>
            <a:fillRect/>
          </a:stretch>
        </p:blipFill>
        <p:spPr bwMode="auto">
          <a:xfrm>
            <a:off x="0" y="0"/>
            <a:ext cx="9072626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 l="17057" t="65625" r="14861" b="12890"/>
          <a:stretch>
            <a:fillRect/>
          </a:stretch>
        </p:blipFill>
        <p:spPr bwMode="auto">
          <a:xfrm>
            <a:off x="142844" y="3286124"/>
            <a:ext cx="885828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16471" t="11719" r="13799" b="3320"/>
          <a:stretch>
            <a:fillRect/>
          </a:stretch>
        </p:blipFill>
        <p:spPr bwMode="auto">
          <a:xfrm>
            <a:off x="71374" y="0"/>
            <a:ext cx="9072626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16471" t="14648" r="14348" b="13086"/>
          <a:stretch>
            <a:fillRect/>
          </a:stretch>
        </p:blipFill>
        <p:spPr bwMode="auto">
          <a:xfrm>
            <a:off x="142812" y="0"/>
            <a:ext cx="9001188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 l="16508" t="63672" r="14861" b="23633"/>
          <a:stretch>
            <a:fillRect/>
          </a:stretch>
        </p:blipFill>
        <p:spPr bwMode="auto">
          <a:xfrm>
            <a:off x="142844" y="5357826"/>
            <a:ext cx="8929718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16471" t="11719" r="14348" b="16015"/>
          <a:stretch>
            <a:fillRect/>
          </a:stretch>
        </p:blipFill>
        <p:spPr bwMode="auto">
          <a:xfrm>
            <a:off x="71406" y="285728"/>
            <a:ext cx="9001188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16471" t="15625" r="14348" b="3320"/>
          <a:stretch>
            <a:fillRect/>
          </a:stretch>
        </p:blipFill>
        <p:spPr bwMode="auto">
          <a:xfrm>
            <a:off x="71406" y="71414"/>
            <a:ext cx="9001188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16471" t="20508" r="14348" b="66797"/>
          <a:stretch>
            <a:fillRect/>
          </a:stretch>
        </p:blipFill>
        <p:spPr bwMode="auto">
          <a:xfrm>
            <a:off x="71406" y="0"/>
            <a:ext cx="9001188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 l="16508" t="9961" r="14861" b="21679"/>
          <a:stretch>
            <a:fillRect/>
          </a:stretch>
        </p:blipFill>
        <p:spPr bwMode="auto">
          <a:xfrm>
            <a:off x="142844" y="928670"/>
            <a:ext cx="8929718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</Words>
  <PresentationFormat>Экран (4:3)</PresentationFormat>
  <Paragraphs>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Baitakh</cp:lastModifiedBy>
  <cp:revision>3</cp:revision>
  <dcterms:modified xsi:type="dcterms:W3CDTF">2020-03-17T07:23:22Z</dcterms:modified>
</cp:coreProperties>
</file>